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3" r:id="rId9"/>
    <p:sldId id="276" r:id="rId10"/>
    <p:sldId id="361" r:id="rId11"/>
    <p:sldId id="360" r:id="rId12"/>
    <p:sldId id="366" r:id="rId13"/>
    <p:sldId id="363" r:id="rId14"/>
    <p:sldId id="364" r:id="rId15"/>
    <p:sldId id="365" r:id="rId16"/>
    <p:sldId id="367" r:id="rId17"/>
    <p:sldId id="368" r:id="rId18"/>
    <p:sldId id="264" r:id="rId19"/>
    <p:sldId id="266" r:id="rId20"/>
    <p:sldId id="272" r:id="rId21"/>
    <p:sldId id="355" r:id="rId22"/>
    <p:sldId id="356" r:id="rId23"/>
    <p:sldId id="362" r:id="rId24"/>
    <p:sldId id="267" r:id="rId25"/>
    <p:sldId id="274" r:id="rId26"/>
    <p:sldId id="273" r:id="rId27"/>
    <p:sldId id="270" r:id="rId28"/>
    <p:sldId id="3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109" d="100"/>
          <a:sy n="109" d="100"/>
        </p:scale>
        <p:origin x="12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ylan.perkins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Spring_2022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Spring_20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r>
              <a:rPr lang="en-US" sz="6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4A22-1524-4727-8348-E6818608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4819-EE50-417C-964C-1C4A142E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on your RC home directory.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PL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- Contact your PI about purchasing PL Space!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In addition to the usual RC login points, we also provide Data transfer nodes for faster transfers.</a:t>
            </a:r>
          </a:p>
          <a:p>
            <a:r>
              <a:rPr lang="en-US">
                <a:latin typeface="Helvetica"/>
                <a:cs typeface="Helvetica"/>
              </a:rPr>
              <a:t>The upcoming commands can utilized these nodes IF you are on CU's VPN.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151128" y="3906335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SCP / </a:t>
            </a:r>
            <a:r>
              <a:rPr lang="en-US" i="1">
                <a:latin typeface="Helvetica"/>
                <a:cs typeface="Helvetica"/>
              </a:rPr>
              <a:t>Secure Copy</a:t>
            </a:r>
            <a:endParaRPr lang="en-US" i="1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with small or quick file transfers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SFTP / </a:t>
            </a:r>
            <a:r>
              <a:rPr lang="en-US" i="1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>
                <a:latin typeface="Helvetica"/>
                <a:cs typeface="Helvetica"/>
              </a:rPr>
              <a:t> is a similarly simple protocol that loads a user into a sftp prompt with both local and remote file systems accessable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for multiple/repetative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33331" y="2906210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633330" y="5025523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sftp&lt;username&gt;@login.rc.colorado.edu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 is a popular linux utility for updating changed files to a remote filesystem.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Flags:</a:t>
            </a:r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But can windows do something similar?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Contact RC to get this set up!</a:t>
            </a:r>
            <a:endParaRPr lang="en-US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without interacting with a command line.</a:t>
            </a:r>
          </a:p>
          <a:p>
            <a:r>
              <a:rPr lang="en-US" dirty="0"/>
              <a:t>Also great for small transfers without interacting with a command 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Getting Started with 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Dylan Perkins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b="0" i="0" u="none" strike="noStrike" dirty="0">
                <a:solidFill>
                  <a:srgbClr val="B71C1C"/>
                </a:solidFill>
                <a:effectLst/>
                <a:latin typeface="Roboto" panose="020B0604020202020204" pitchFamily="2" charset="0"/>
                <a:hlinkClick r:id="rId2"/>
              </a:rPr>
              <a:t>dylan.perkins@colorado.edu</a:t>
            </a:r>
            <a:endParaRPr lang="en-US" b="0" i="0" u="none" strike="noStrike" dirty="0">
              <a:solidFill>
                <a:srgbClr val="B71C1C"/>
              </a:solidFill>
              <a:effectLst/>
              <a:latin typeface="Roboto" panose="020B0604020202020204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</a:t>
            </a:r>
            <a:r>
              <a:rPr lang="en-US" spc="-20" dirty="0">
                <a:latin typeface="Helvetica"/>
                <a:cs typeface="Tahoma"/>
              </a:rPr>
              <a:t> </a:t>
            </a: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pc="-20" dirty="0">
                <a:latin typeface="Helvetica"/>
                <a:cs typeface="Helvetica"/>
                <a:hlinkClick r:id="rId4"/>
              </a:rPr>
              <a:t>https://github.com/ResearchComputing/Data_Transfers_Spring_2022</a:t>
            </a:r>
            <a:endParaRPr lang="en-US" spc="-20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files with other RC users. Simply contact RC with a list of </a:t>
            </a:r>
            <a:r>
              <a:rPr lang="en-US" dirty="0">
                <a:latin typeface="Helvetica"/>
                <a:cs typeface="Helvetica"/>
              </a:rPr>
              <a:t>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Confidential Data is unsupported and </a:t>
            </a:r>
            <a:r>
              <a:rPr lang="en-US" i="1" dirty="0">
                <a:latin typeface="Helvetica"/>
                <a:cs typeface="Helvetica"/>
              </a:rPr>
              <a:t>should not be stored on </a:t>
            </a:r>
            <a:r>
              <a:rPr lang="en-US" i="1" dirty="0" err="1">
                <a:latin typeface="Helvetica"/>
                <a:cs typeface="Helvetica"/>
              </a:rPr>
              <a:t>Petalibrary</a:t>
            </a:r>
            <a:endParaRPr lang="en-US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latin typeface="Helvetica"/>
                <a:cs typeface="Tahoma"/>
              </a:rPr>
              <a:t> 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https://github.com/ResearchComputing/Data_Transfers_Spring_2022</a:t>
            </a:r>
            <a:endParaRPr lang="en-US" spc="-50" dirty="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users given temporary accounts please login with the following command: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@login.rc.colorado.edu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1389-E8CE-48EB-BF48-6E8A8F67B88C}"/>
              </a:ext>
            </a:extLst>
          </p:cNvPr>
          <p:cNvSpPr txBox="1"/>
          <p:nvPr/>
        </p:nvSpPr>
        <p:spPr>
          <a:xfrm>
            <a:off x="1174585" y="4898253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@tlogin1.rc.colorado.edu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5246</TotalTime>
  <Words>1513</Words>
  <Application>Microsoft Office PowerPoint</Application>
  <PresentationFormat>Widescreen</PresentationFormat>
  <Paragraphs>296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Helvetica Light</vt:lpstr>
      <vt:lpstr>Slack-Lato</vt:lpstr>
      <vt:lpstr>Arial</vt:lpstr>
      <vt:lpstr>Calibri</vt:lpstr>
      <vt:lpstr>Consolas</vt:lpstr>
      <vt:lpstr>Helvetica</vt:lpstr>
      <vt:lpstr>Roboto</vt:lpstr>
      <vt:lpstr>Wingdings</vt:lpstr>
      <vt:lpstr>Office Theme</vt:lpstr>
      <vt:lpstr>Data Transfers</vt:lpstr>
      <vt:lpstr>Getting Started with RC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RC File system map</vt:lpstr>
      <vt:lpstr>RC Data transfer nodes</vt:lpstr>
      <vt:lpstr>Command line options (1)</vt:lpstr>
      <vt:lpstr>Command line options (2)</vt:lpstr>
      <vt:lpstr>Command line options (3)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385</cp:revision>
  <dcterms:created xsi:type="dcterms:W3CDTF">2019-04-12T06:07:02Z</dcterms:created>
  <dcterms:modified xsi:type="dcterms:W3CDTF">2022-02-15T22:06:04Z</dcterms:modified>
</cp:coreProperties>
</file>